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64" r:id="rId5"/>
    <p:sldId id="26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4630400" cy="8229600"/>
  <p:notesSz cx="8229600" cy="14630400"/>
  <p:embeddedFontLst>
    <p:embeddedFont>
      <p:font typeface="Bitter Medium" charset="0"/>
      <p:regular r:id="rId17"/>
    </p:embeddedFont>
    <p:embeddedFont>
      <p:font typeface="Bitter Medium" pitchFamily="34" charset="-122"/>
      <p:regular r:id="rId18"/>
    </p:embeddedFont>
    <p:embeddedFont>
      <p:font typeface="Bitter Medium" pitchFamily="34" charset="-120"/>
      <p:regular r:id="rId19"/>
    </p:embeddedFont>
    <p:embeddedFont>
      <p:font typeface="Open Sans" panose="020B0606030504020204" pitchFamily="34" charset="0"/>
      <p:regular r:id="rId20"/>
    </p:embeddedFont>
    <p:embeddedFont>
      <p:font typeface="Open Sans" panose="020B0606030504020204" pitchFamily="34" charset="-122"/>
      <p:regular r:id="rId21"/>
    </p:embeddedFont>
    <p:embeddedFont>
      <p:font typeface="Open Sans" panose="020B0606030504020204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hyperlink" Target="mailto:sandipanrakshit6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Ankan Adak.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AIML/22/033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IN" sz="4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ankanadak069</a:t>
            </a:r>
            <a:r>
              <a:rPr lang="en-IN" sz="4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@gmail.com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/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charset="0"/>
              </a:rPr>
              <a:t>Contents</a:t>
            </a:r>
            <a:endParaRPr lang="en-US" sz="4000" b="1" dirty="0">
              <a:latin typeface="Bitter Medium" charset="0"/>
            </a:endParaRPr>
          </a:p>
          <a:p>
            <a:pPr algn="ctr">
              <a:buNone/>
            </a:pPr>
            <a:endParaRPr lang="en-US" sz="4000" b="1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About the Project: Food Ordering Application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Key Features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Frontend Technology: React JS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Backend Technology: Spring Boot (Java)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Database: MySQL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Security: Spring Security with JWT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System Architecture</a:t>
            </a:r>
            <a:endParaRPr lang="en-US" sz="4000" dirty="0">
              <a:latin typeface="Bitter Medium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charset="0"/>
              </a:rPr>
              <a:t>Future Enhancements</a:t>
            </a:r>
            <a:endParaRPr lang="en-US" sz="4000" dirty="0">
              <a:latin typeface="Bitter Medium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charset="0"/>
              </a:rPr>
              <a:t>REST</a:t>
            </a:r>
            <a:endParaRPr lang="en-US" sz="2200" dirty="0">
              <a:solidFill>
                <a:schemeClr val="tx1">
                  <a:lumMod val="85000"/>
                  <a:lumOff val="15000"/>
                </a:schemeClr>
              </a:solidFill>
              <a:latin typeface="Bitter Medium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/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2054</Words>
  <Application>WPS Slides</Application>
  <PresentationFormat>Custom</PresentationFormat>
  <Paragraphs>165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Times New Roman</vt:lpstr>
      <vt:lpstr>Bitter Medium</vt:lpstr>
      <vt:lpstr>Bitter Medium</vt:lpstr>
      <vt:lpstr>Bitter Medium</vt:lpstr>
      <vt:lpstr>Open Sans</vt:lpstr>
      <vt:lpstr>Open Sans</vt:lpstr>
      <vt:lpstr>Open Sans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Ankan Adak</cp:lastModifiedBy>
  <cp:revision>7</cp:revision>
  <dcterms:created xsi:type="dcterms:W3CDTF">2025-05-10T07:48:00Z</dcterms:created>
  <dcterms:modified xsi:type="dcterms:W3CDTF">2025-05-10T17:20:11Z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336F189B41DF4FADB855D3FE913C4422_12</vt:lpwstr>
  </property>
  <property fmtid="{D5CDD505-2E9C-101B-9397-08002B2CF9AE}" pid="3" name="KSOProductBuildVer">
    <vt:lpwstr>1033-12.2.0.20795</vt:lpwstr>
  </property>
</Properties>
</file>